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3600" kern="1200">
        <a:solidFill>
          <a:srgbClr val="0000FF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sz="3600" kern="1200">
        <a:solidFill>
          <a:srgbClr val="0000FF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sz="3600" kern="1200">
        <a:solidFill>
          <a:srgbClr val="0000FF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sz="3600" kern="1200">
        <a:solidFill>
          <a:srgbClr val="0000FF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sz="3600" kern="1200">
        <a:solidFill>
          <a:srgbClr val="0000FF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umimoji="1" sz="3600" kern="1200">
        <a:solidFill>
          <a:srgbClr val="0000FF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umimoji="1" sz="3600" kern="1200">
        <a:solidFill>
          <a:srgbClr val="0000FF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umimoji="1" sz="3600" kern="1200">
        <a:solidFill>
          <a:srgbClr val="0000FF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umimoji="1" sz="3600" kern="1200">
        <a:solidFill>
          <a:srgbClr val="0000FF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5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0000"/>
    <a:srgbClr val="FFFFFF"/>
    <a:srgbClr val="FF0000"/>
    <a:srgbClr val="0000FF"/>
    <a:srgbClr val="003399"/>
    <a:srgbClr val="0000CC"/>
    <a:srgbClr val="336699"/>
    <a:srgbClr val="00808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88768" autoAdjust="0"/>
  </p:normalViewPr>
  <p:slideViewPr>
    <p:cSldViewPr snapToObjects="1">
      <p:cViewPr varScale="1">
        <p:scale>
          <a:sx n="83" d="100"/>
          <a:sy n="83" d="100"/>
        </p:scale>
        <p:origin x="523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notesViewPr>
    <p:cSldViewPr snapToObjects="1">
      <p:cViewPr varScale="1">
        <p:scale>
          <a:sx n="87" d="100"/>
          <a:sy n="87" d="100"/>
        </p:scale>
        <p:origin x="3804" y="96"/>
      </p:cViewPr>
      <p:guideLst>
        <p:guide orient="horz" pos="3024"/>
        <p:guide pos="2305"/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57" y="1"/>
            <a:ext cx="3038144" cy="46420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26" tIns="46563" rIns="93126" bIns="46563" numCol="1" anchor="t" anchorCtr="0" compatLnSpc="1">
            <a:prstTxWarp prst="textNoShape">
              <a:avLst/>
            </a:prstTxWarp>
          </a:bodyPr>
          <a:lstStyle>
            <a:lvl1pPr algn="r" defTabSz="931887" eaLnBrk="0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0" sz="13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3358EEB-2B7B-4A23-8D38-34889F7564F1}" type="datetime1">
              <a:rPr lang="en-US" altLang="en-US"/>
              <a:pPr>
                <a:defRPr/>
              </a:pPr>
              <a:t>7/26/2018</a:t>
            </a:fld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57" y="8832195"/>
            <a:ext cx="3038144" cy="46420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26" tIns="46563" rIns="93126" bIns="46563" numCol="1" anchor="b" anchorCtr="0" compatLnSpc="1">
            <a:prstTxWarp prst="textNoShape">
              <a:avLst/>
            </a:prstTxWarp>
          </a:bodyPr>
          <a:lstStyle>
            <a:lvl1pPr algn="r" defTabSz="931887" eaLnBrk="0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0" sz="13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4254DA8-CFB4-4C95-8D18-02692D2D4B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3747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178" y="153711"/>
            <a:ext cx="3038145" cy="46574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26" tIns="46563" rIns="93126" bIns="46563" numCol="1" anchor="t" anchorCtr="0" compatLnSpc="1">
            <a:prstTxWarp prst="textNoShape">
              <a:avLst/>
            </a:prstTxWarp>
          </a:bodyPr>
          <a:lstStyle>
            <a:lvl1pPr algn="l" defTabSz="931887" eaLnBrk="0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0" sz="13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Vanderplaats Research and Development, Inc.</a:t>
            </a:r>
          </a:p>
        </p:txBody>
      </p:sp>
      <p:sp>
        <p:nvSpPr>
          <p:cNvPr id="1331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406400" y="698500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634" y="4416099"/>
            <a:ext cx="5139134" cy="418245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26" tIns="46563" rIns="93126" bIns="465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57" y="1"/>
            <a:ext cx="3038144" cy="46420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26" tIns="46563" rIns="93126" bIns="46563" numCol="1" anchor="t" anchorCtr="0" compatLnSpc="1">
            <a:prstTxWarp prst="textNoShape">
              <a:avLst/>
            </a:prstTxWarp>
          </a:bodyPr>
          <a:lstStyle>
            <a:lvl1pPr algn="r" defTabSz="931887" eaLnBrk="0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0" sz="13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58A3403E-88A5-4687-9B77-2CD2256AD61C}" type="datetime1">
              <a:rPr lang="en-US" altLang="en-US"/>
              <a:pPr>
                <a:defRPr/>
              </a:pPr>
              <a:t>7/26/2018</a:t>
            </a:fld>
            <a:endParaRPr lang="en-US" alt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34288" y="8676948"/>
            <a:ext cx="3038145" cy="46574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26" tIns="46563" rIns="93126" bIns="46563" numCol="1" anchor="b" anchorCtr="0" compatLnSpc="1">
            <a:prstTxWarp prst="textNoShape">
              <a:avLst/>
            </a:prstTxWarp>
          </a:bodyPr>
          <a:lstStyle>
            <a:lvl1pPr algn="l" defTabSz="931887" eaLnBrk="0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0" sz="13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VisualDOC Introduction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7968" y="8676948"/>
            <a:ext cx="3038144" cy="46574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26" tIns="46563" rIns="93126" bIns="46563" numCol="1" anchor="b" anchorCtr="0" compatLnSpc="1">
            <a:prstTxWarp prst="textNoShape">
              <a:avLst/>
            </a:prstTxWarp>
          </a:bodyPr>
          <a:lstStyle>
            <a:lvl1pPr algn="r" defTabSz="931887" eaLnBrk="0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0" sz="130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C95948D-CC4F-4733-94A9-D39BAF44DE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17653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jpeg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flip="none" rotWithShape="1">
          <a:gsLst>
            <a:gs pos="83000">
              <a:srgbClr val="BED5F3">
                <a:lumMod val="66000"/>
                <a:lumOff val="34000"/>
              </a:srgbClr>
            </a:gs>
            <a:gs pos="0">
              <a:schemeClr val="accent5">
                <a:lumMod val="40000"/>
                <a:lumOff val="60000"/>
              </a:schemeClr>
            </a:gs>
            <a:gs pos="100000">
              <a:schemeClr val="accent1">
                <a:lumMod val="9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016000" y="3810000"/>
            <a:ext cx="10160000" cy="9144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Tx/>
              <a:buNone/>
              <a:defRPr sz="15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dirty="0"/>
              <a:t>Click to add author</a:t>
            </a:r>
          </a:p>
        </p:txBody>
      </p:sp>
      <p:pic>
        <p:nvPicPr>
          <p:cNvPr id="23" name="Picture 22" descr="vrand_transp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463" y="133656"/>
            <a:ext cx="1222939" cy="63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10000" sy="110000" algn="ctr" rotWithShape="0">
              <a:schemeClr val="bg1"/>
            </a:outerShdw>
          </a:effectLst>
        </p:spPr>
      </p:pic>
      <p:pic>
        <p:nvPicPr>
          <p:cNvPr id="24" name="Picture 23" descr="vrand_transp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84416" y="154692"/>
            <a:ext cx="1222939" cy="618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10000" sy="110000" algn="ctr" rotWithShape="0">
              <a:schemeClr val="bg1"/>
            </a:outerShdw>
          </a:effectLst>
        </p:spPr>
      </p:pic>
      <p:sp>
        <p:nvSpPr>
          <p:cNvPr id="25" name="TextBox 24"/>
          <p:cNvSpPr txBox="1"/>
          <p:nvPr userDrawn="1"/>
        </p:nvSpPr>
        <p:spPr>
          <a:xfrm>
            <a:off x="2895601" y="129480"/>
            <a:ext cx="680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baseline="0" dirty="0">
                <a:solidFill>
                  <a:srgbClr val="003366"/>
                </a:solidFill>
              </a:rPr>
              <a:t>2018 VR&amp;D Users Conference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4272137" y="635341"/>
            <a:ext cx="4054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3366"/>
                </a:solidFill>
              </a:rPr>
              <a:t>Experiences in Design Optimization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1B463B6-792F-4E4E-9494-C9F0E93F24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416" t="30586" r="6329" b="26966"/>
          <a:stretch/>
        </p:blipFill>
        <p:spPr>
          <a:xfrm flipH="1">
            <a:off x="-1" y="1"/>
            <a:ext cx="12192000" cy="161607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A7FF5F9-7091-4377-AEF9-D4A667CC4CA4}"/>
              </a:ext>
            </a:extLst>
          </p:cNvPr>
          <p:cNvSpPr txBox="1"/>
          <p:nvPr userDrawn="1"/>
        </p:nvSpPr>
        <p:spPr>
          <a:xfrm>
            <a:off x="0" y="6222661"/>
            <a:ext cx="12191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Berlin Sans FB" panose="020E0602020502020306" pitchFamily="34" charset="0"/>
              </a:rPr>
              <a:t>October 2, 2018 | Plymouth, MI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1A8088-633D-40DF-8637-B5F0A03EB322}"/>
              </a:ext>
            </a:extLst>
          </p:cNvPr>
          <p:cNvSpPr txBox="1"/>
          <p:nvPr userDrawn="1"/>
        </p:nvSpPr>
        <p:spPr>
          <a:xfrm>
            <a:off x="5740401" y="0"/>
            <a:ext cx="6451599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800" b="1" baseline="0" dirty="0">
                <a:solidFill>
                  <a:srgbClr val="00336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Franklin Gothic Medium" panose="020B0603020102020204" pitchFamily="34" charset="0"/>
              </a:rPr>
              <a:t>2018 VR&amp;D Users Conference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83D5EC-6290-4A45-9BF0-4D205154285F}"/>
              </a:ext>
            </a:extLst>
          </p:cNvPr>
          <p:cNvSpPr txBox="1"/>
          <p:nvPr userDrawn="1"/>
        </p:nvSpPr>
        <p:spPr>
          <a:xfrm>
            <a:off x="6095999" y="457200"/>
            <a:ext cx="6095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>
                <a:solidFill>
                  <a:srgbClr val="003366"/>
                </a:solidFill>
                <a:latin typeface="+mj-lt"/>
              </a:rPr>
              <a:t>Experiences in Design Optimization</a:t>
            </a: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16000" y="2441377"/>
            <a:ext cx="10160000" cy="857248"/>
          </a:xfrm>
          <a:solidFill>
            <a:schemeClr val="bg1">
              <a:alpha val="0"/>
            </a:schemeClr>
          </a:solidFill>
          <a:extLst/>
        </p:spPr>
        <p:txBody>
          <a:bodyPr lIns="91440" anchor="ctr" anchorCtr="0"/>
          <a:lstStyle>
            <a:lvl1pPr algn="ctr">
              <a:spcBef>
                <a:spcPct val="20000"/>
              </a:spcBef>
              <a:defRPr sz="3000" b="1" i="1">
                <a:solidFill>
                  <a:srgbClr val="003366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8C51906-4B8E-4D48-8DCB-1D995A788BA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28" y="140796"/>
            <a:ext cx="1138345" cy="68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58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1981200"/>
            <a:ext cx="10261600" cy="4343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19200" y="1219201"/>
            <a:ext cx="10261600" cy="52387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7553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1400180"/>
            <a:ext cx="2438400" cy="47720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1400180"/>
            <a:ext cx="7112000" cy="47720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192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219200" y="2028820"/>
            <a:ext cx="10261600" cy="437198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19200" y="1219201"/>
            <a:ext cx="10261600" cy="52387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930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876420"/>
            <a:ext cx="4978400" cy="4219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1876421"/>
            <a:ext cx="4876800" cy="421957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19200" y="1219201"/>
            <a:ext cx="10261600" cy="52387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332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50438"/>
            <a:ext cx="10261600" cy="41455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19200" y="1219201"/>
            <a:ext cx="10261600" cy="52387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37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981200"/>
            <a:ext cx="10261600" cy="4267200"/>
          </a:xfrm>
        </p:spPr>
        <p:txBody>
          <a:bodyPr/>
          <a:lstStyle>
            <a:lvl1pPr marL="0" indent="0">
              <a:buNone/>
              <a:defRPr sz="1800"/>
            </a:lvl1pPr>
            <a:lvl2pPr marL="342892" indent="0">
              <a:buNone/>
              <a:defRPr sz="1500"/>
            </a:lvl2pPr>
            <a:lvl3pPr marL="685783" indent="0">
              <a:buNone/>
              <a:defRPr sz="1350"/>
            </a:lvl3pPr>
            <a:lvl4pPr marL="1028675" indent="0">
              <a:buNone/>
              <a:defRPr sz="1200"/>
            </a:lvl4pPr>
            <a:lvl5pPr marL="1371566" indent="0">
              <a:buNone/>
              <a:defRPr sz="1200"/>
            </a:lvl5pPr>
            <a:lvl6pPr marL="1714457" indent="0">
              <a:buNone/>
              <a:defRPr sz="1200"/>
            </a:lvl6pPr>
            <a:lvl7pPr marL="2057348" indent="0">
              <a:buNone/>
              <a:defRPr sz="1200"/>
            </a:lvl7pPr>
            <a:lvl8pPr marL="2400240" indent="0">
              <a:buNone/>
              <a:defRPr sz="1200"/>
            </a:lvl8pPr>
            <a:lvl9pPr marL="2743132" indent="0">
              <a:buNone/>
              <a:defRPr sz="12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19200" y="1219201"/>
            <a:ext cx="10261600" cy="52387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7238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981200"/>
            <a:ext cx="4876800" cy="4038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1981200"/>
            <a:ext cx="4775200" cy="4038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19200" y="1219201"/>
            <a:ext cx="10261600" cy="52387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1056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2022471"/>
            <a:ext cx="4267200" cy="381000"/>
          </a:xfrm>
        </p:spPr>
        <p:txBody>
          <a:bodyPr anchor="b"/>
          <a:lstStyle>
            <a:lvl1pPr marL="0" indent="0" algn="l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7600" y="2563812"/>
            <a:ext cx="500591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86198" y="2563812"/>
            <a:ext cx="518371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0"/>
          </p:nvPr>
        </p:nvSpPr>
        <p:spPr>
          <a:xfrm>
            <a:off x="6286197" y="2032282"/>
            <a:ext cx="4267200" cy="358210"/>
          </a:xfrm>
        </p:spPr>
        <p:txBody>
          <a:bodyPr anchor="b"/>
          <a:lstStyle>
            <a:lvl1pPr marL="0" indent="0" algn="l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219200" y="1219201"/>
            <a:ext cx="10261600" cy="52387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59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226457" y="2819401"/>
            <a:ext cx="10261600" cy="52387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675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511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95400"/>
            <a:ext cx="3936395" cy="7620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4800" y="1295401"/>
            <a:ext cx="6172200" cy="47940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3229" y="2277836"/>
            <a:ext cx="393276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120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0715" y="1219200"/>
            <a:ext cx="6185203" cy="4887686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21" y="2057400"/>
            <a:ext cx="3908875" cy="4049486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12800" y="1219200"/>
            <a:ext cx="3936395" cy="7620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724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B9C1DCC-A245-4074-A404-F52605C25B5C}"/>
              </a:ext>
            </a:extLst>
          </p:cNvPr>
          <p:cNvSpPr/>
          <p:nvPr userDrawn="1"/>
        </p:nvSpPr>
        <p:spPr bwMode="auto">
          <a:xfrm>
            <a:off x="0" y="1"/>
            <a:ext cx="12192000" cy="914399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bg1"/>
              </a:gs>
              <a:gs pos="100000">
                <a:schemeClr val="accent1"/>
              </a:gs>
            </a:gsLst>
            <a:path path="circle">
              <a:fillToRect l="50000" t="130000" r="50000" b="-30000"/>
            </a:path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7020964-E5BE-4B24-A0EA-BBE9B40A4E5D}"/>
              </a:ext>
            </a:extLst>
          </p:cNvPr>
          <p:cNvSpPr/>
          <p:nvPr userDrawn="1"/>
        </p:nvSpPr>
        <p:spPr bwMode="auto">
          <a:xfrm>
            <a:off x="10248900" y="142629"/>
            <a:ext cx="1828800" cy="708720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4B05FB3-3FBF-4131-A063-D30587CB7218}"/>
              </a:ext>
            </a:extLst>
          </p:cNvPr>
          <p:cNvSpPr/>
          <p:nvPr userDrawn="1"/>
        </p:nvSpPr>
        <p:spPr bwMode="auto">
          <a:xfrm>
            <a:off x="203201" y="129480"/>
            <a:ext cx="1828800" cy="708720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22401" y="1153459"/>
            <a:ext cx="9753600" cy="58102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8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fr-FR" altLang="en-US" dirty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1" y="1950438"/>
            <a:ext cx="9753600" cy="414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fr-FR" altLang="en-US" dirty="0"/>
          </a:p>
        </p:txBody>
      </p:sp>
      <p:sp>
        <p:nvSpPr>
          <p:cNvPr id="1030" name="Rectangle 19"/>
          <p:cNvSpPr>
            <a:spLocks noChangeArrowheads="1"/>
          </p:cNvSpPr>
          <p:nvPr/>
        </p:nvSpPr>
        <p:spPr bwMode="auto">
          <a:xfrm>
            <a:off x="0" y="6642556"/>
            <a:ext cx="12192000" cy="215444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endParaRPr lang="en-US" sz="800" dirty="0">
              <a:solidFill>
                <a:srgbClr val="003366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2032002" y="195589"/>
            <a:ext cx="8216898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800" b="1" baseline="0" dirty="0">
                <a:solidFill>
                  <a:srgbClr val="00336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Franklin Gothic Medium" panose="020B0603020102020204" pitchFamily="34" charset="0"/>
              </a:rPr>
              <a:t>2018 VR&amp;D Users Conference</a:t>
            </a: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0" y="914400"/>
            <a:ext cx="12192000" cy="0"/>
          </a:xfrm>
          <a:prstGeom prst="line">
            <a:avLst/>
          </a:prstGeom>
          <a:ln w="19050">
            <a:solidFill>
              <a:srgbClr val="003366"/>
            </a:solidFill>
          </a:ln>
          <a:extLst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53055" y="6636208"/>
            <a:ext cx="580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fr-FR" altLang="en-US" sz="800" b="1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Slide </a:t>
            </a:r>
            <a:fld id="{E5A7FFB9-CE35-4C12-A9B3-A34E001C0202}" type="slidenum">
              <a:rPr lang="fr-FR" altLang="en-US" sz="800" b="1" smtClean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fr-FR" altLang="en-US" sz="800" b="1" dirty="0">
              <a:solidFill>
                <a:srgbClr val="FFFFFF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10480463" y="332601"/>
            <a:ext cx="13131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Presenter Logo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9811657" y="6639381"/>
            <a:ext cx="23368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hangingPunct="1"/>
            <a:r>
              <a:rPr lang="fr-FR" altLang="en-US" sz="800" b="1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October 2, 2018</a:t>
            </a:r>
            <a:r>
              <a:rPr lang="fr-FR" altLang="en-US" sz="800" b="1" baseline="0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r-FR" altLang="en-US" sz="800" b="1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| Plymouth, MI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92A15A7-7419-40E6-8202-69C8BB0BAEF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28" y="140796"/>
            <a:ext cx="1138345" cy="6855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panose="020B0604020202020204" pitchFamily="34" charset="0"/>
        </a:defRPr>
      </a:lvl5pPr>
      <a:lvl6pPr marL="342892" algn="l" rtl="0" eaLnBrk="1" fontAlgn="base" hangingPunct="1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panose="020B0604020202020204" pitchFamily="34" charset="0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panose="020B0604020202020204" pitchFamily="34" charset="0"/>
        </a:defRPr>
      </a:lvl7pPr>
      <a:lvl8pPr marL="1028675" algn="l" rtl="0" eaLnBrk="1" fontAlgn="base" hangingPunct="1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panose="020B0604020202020204" pitchFamily="34" charset="0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29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56A2A8-9E7C-4C61-A1C8-FDDAD37AB8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4588F86-7ABD-413C-9AA1-46265AD4E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6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A3B28B-B1BE-470A-A97D-F5B067C62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833447D-7562-49CE-BACD-7B1E187D0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4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97778"/>
      </p:ext>
    </p:extLst>
  </p:cSld>
  <p:clrMapOvr>
    <a:masterClrMapping/>
  </p:clrMapOvr>
</p:sld>
</file>

<file path=ppt/theme/theme1.xml><?xml version="1.0" encoding="utf-8"?>
<a:theme xmlns:a="http://schemas.openxmlformats.org/drawingml/2006/main" name="00078">
  <a:themeElements>
    <a:clrScheme name="">
      <a:dk1>
        <a:srgbClr val="183883"/>
      </a:dk1>
      <a:lt1>
        <a:srgbClr val="FFFFFF"/>
      </a:lt1>
      <a:dk2>
        <a:srgbClr val="183883"/>
      </a:dk2>
      <a:lt2>
        <a:srgbClr val="808080"/>
      </a:lt2>
      <a:accent1>
        <a:srgbClr val="D4E3F7"/>
      </a:accent1>
      <a:accent2>
        <a:srgbClr val="0067AF"/>
      </a:accent2>
      <a:accent3>
        <a:srgbClr val="FFFFFF"/>
      </a:accent3>
      <a:accent4>
        <a:srgbClr val="132E6F"/>
      </a:accent4>
      <a:accent5>
        <a:srgbClr val="E6EFFA"/>
      </a:accent5>
      <a:accent6>
        <a:srgbClr val="005D9E"/>
      </a:accent6>
      <a:hlink>
        <a:srgbClr val="365B91"/>
      </a:hlink>
      <a:folHlink>
        <a:srgbClr val="0099AF"/>
      </a:folHlink>
    </a:clrScheme>
    <a:fontScheme name="Custom 1">
      <a:majorFont>
        <a:latin typeface="Lucida Sans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en-US" sz="1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en-US" sz="1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183883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183883"/>
        </a:dk1>
        <a:lt1>
          <a:srgbClr val="FFFFFF"/>
        </a:lt1>
        <a:dk2>
          <a:srgbClr val="000000"/>
        </a:dk2>
        <a:lt2>
          <a:srgbClr val="808080"/>
        </a:lt2>
        <a:accent1>
          <a:srgbClr val="D4E3F7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183883"/>
        </a:dk1>
        <a:lt1>
          <a:srgbClr val="FFFFFF"/>
        </a:lt1>
        <a:dk2>
          <a:srgbClr val="183883"/>
        </a:dk2>
        <a:lt2>
          <a:srgbClr val="808080"/>
        </a:lt2>
        <a:accent1>
          <a:srgbClr val="D4E3F7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183883"/>
        </a:dk1>
        <a:lt1>
          <a:srgbClr val="FFFFFF"/>
        </a:lt1>
        <a:dk2>
          <a:srgbClr val="183883"/>
        </a:dk2>
        <a:lt2>
          <a:srgbClr val="808080"/>
        </a:lt2>
        <a:accent1>
          <a:srgbClr val="D4E3F7"/>
        </a:accent1>
        <a:accent2>
          <a:srgbClr val="0067AF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005D9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" id="{16D52046-9E2C-405F-AA5F-29F58B10A0D1}" vid="{78FBB68F-B61A-4775-AFF5-C725A43598C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6946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Berlin Sans FB</vt:lpstr>
      <vt:lpstr>Franklin Gothic Medium</vt:lpstr>
      <vt:lpstr>Lucida Sans</vt:lpstr>
      <vt:lpstr>Microsoft Sans Serif</vt:lpstr>
      <vt:lpstr>Segoe UI</vt:lpstr>
      <vt:lpstr>Times New Roman</vt:lpstr>
      <vt:lpstr>Verdana</vt:lpstr>
      <vt:lpstr>00078</vt:lpstr>
      <vt:lpstr>PowerPoint Presentation</vt:lpstr>
      <vt:lpstr>PowerPoint Presentation</vt:lpstr>
      <vt:lpstr>PowerPoint Presentation</vt:lpstr>
      <vt:lpstr>PowerPoint Presentation</vt:lpstr>
    </vt:vector>
  </TitlesOfParts>
  <Company>VR&amp;D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Lijuan Bitoun</dc:creator>
  <cp:lastModifiedBy>Om Joshi</cp:lastModifiedBy>
  <cp:revision>269</cp:revision>
  <cp:lastPrinted>2016-08-18T16:51:53Z</cp:lastPrinted>
  <dcterms:created xsi:type="dcterms:W3CDTF">2017-05-23T19:41:13Z</dcterms:created>
  <dcterms:modified xsi:type="dcterms:W3CDTF">2018-07-26T21:47:12Z</dcterms:modified>
</cp:coreProperties>
</file>